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99"/>
  </p:normalViewPr>
  <p:slideViewPr>
    <p:cSldViewPr snapToGrid="0">
      <p:cViewPr varScale="1">
        <p:scale>
          <a:sx n="115" d="100"/>
          <a:sy n="115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5/9/25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C2776-7C91-46BD-E3F3-678D4E342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688" y="1449147"/>
            <a:ext cx="11296185" cy="2971051"/>
          </a:xfrm>
        </p:spPr>
        <p:txBody>
          <a:bodyPr/>
          <a:lstStyle/>
          <a:p>
            <a:r>
              <a:rPr lang="en-US" dirty="0"/>
              <a:t>APTECH PROJECTS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08BEF4-ECA4-7C3B-466B-DD1B4D63DA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673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56A2-6E58-E139-560C-6354DF316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65BC2-DC15-55C0-3FE4-842CE168C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8525"/>
          </a:xfrm>
        </p:spPr>
        <p:txBody>
          <a:bodyPr>
            <a:normAutofit/>
          </a:bodyPr>
          <a:lstStyle/>
          <a:p>
            <a:r>
              <a:rPr lang="en-US" sz="2400" dirty="0"/>
              <a:t>I worked with new techniques and improved my overall knowledge of React and JavaScript.</a:t>
            </a:r>
          </a:p>
          <a:p>
            <a:r>
              <a:rPr lang="en-US" sz="2400" dirty="0"/>
              <a:t>I gained a better understanding of project design, through designing and implementing our site with other members of my group.</a:t>
            </a:r>
          </a:p>
          <a:p>
            <a:r>
              <a:rPr lang="en-US" sz="2400" dirty="0"/>
              <a:t>I worked as part of a design team improving my ability to collaborate with other developers.</a:t>
            </a:r>
          </a:p>
        </p:txBody>
      </p:sp>
    </p:spTree>
    <p:extLst>
      <p:ext uri="{BB962C8B-B14F-4D97-AF65-F5344CB8AC3E}">
        <p14:creationId xmlns:p14="http://schemas.microsoft.com/office/powerpoint/2010/main" val="2318207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75DC0-8058-93BE-30BE-EBC7D3736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Hello, my name is Sinclair </a:t>
            </a:r>
            <a:r>
              <a:rPr lang="en-US" dirty="0" err="1"/>
              <a:t>Amachree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14E87-0CC7-CF66-9346-4C9940D710F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56000" y="1817650"/>
            <a:ext cx="5441268" cy="3066584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And I’d like to show you a little bit of what I’ve been up to during my time at Aptech </a:t>
            </a:r>
          </a:p>
        </p:txBody>
      </p:sp>
    </p:spTree>
    <p:extLst>
      <p:ext uri="{BB962C8B-B14F-4D97-AF65-F5344CB8AC3E}">
        <p14:creationId xmlns:p14="http://schemas.microsoft.com/office/powerpoint/2010/main" val="82226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4EDDF-A8C7-855C-37B7-AA0AD4059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Learned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65047-CE97-C853-8F3D-894F5C388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86000"/>
            <a:ext cx="10554574" cy="4215161"/>
          </a:xfrm>
        </p:spPr>
        <p:txBody>
          <a:bodyPr anchor="t">
            <a:normAutofit/>
          </a:bodyPr>
          <a:lstStyle/>
          <a:p>
            <a:r>
              <a:rPr lang="en-US" sz="2400" dirty="0"/>
              <a:t>My time at Aptech has allowed to make great strides towards my dream of a career in software development. I have gained knowledge in various programming languages, and seen overall improvement as a developer.</a:t>
            </a:r>
          </a:p>
          <a:p>
            <a:r>
              <a:rPr lang="en-US" sz="2400" dirty="0"/>
              <a:t>So far I have gained experience with: </a:t>
            </a:r>
          </a:p>
          <a:p>
            <a:pPr marL="0" indent="0">
              <a:buNone/>
            </a:pPr>
            <a:r>
              <a:rPr lang="en-US" sz="2400" dirty="0"/>
              <a:t>	HTML/CSS, JavaScript, React, Bootstrap, SQL, JavaFX, Linux, C#, 	Flutter, etc.</a:t>
            </a:r>
          </a:p>
        </p:txBody>
      </p:sp>
    </p:spTree>
    <p:extLst>
      <p:ext uri="{BB962C8B-B14F-4D97-AF65-F5344CB8AC3E}">
        <p14:creationId xmlns:p14="http://schemas.microsoft.com/office/powerpoint/2010/main" val="1974955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7E3DEC-F64F-C080-CF8A-9587C75CA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Projects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5236B9-D7C1-2C29-3D57-76E0797B7B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67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56373A4-6410-3B24-E949-389B8C464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7"/>
            <a:ext cx="10571998" cy="1303553"/>
          </a:xfrm>
        </p:spPr>
        <p:txBody>
          <a:bodyPr/>
          <a:lstStyle/>
          <a:p>
            <a:r>
              <a:rPr lang="en-US" dirty="0"/>
              <a:t>Bridges Website 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20D065B-41F4-DB54-F6FC-C0E7A1438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884557"/>
            <a:ext cx="10554574" cy="39742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As part of a team, I helped create a Bridges Website using ReactJS. Our website stored information for various bridges in a JSON file, presented them to the user along with with select images from a stored gallery, and allowed the user to filter the bridges on display.</a:t>
            </a:r>
          </a:p>
        </p:txBody>
      </p:sp>
    </p:spTree>
    <p:extLst>
      <p:ext uri="{BB962C8B-B14F-4D97-AF65-F5344CB8AC3E}">
        <p14:creationId xmlns:p14="http://schemas.microsoft.com/office/powerpoint/2010/main" val="3545897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782A7FE-53F7-CD6E-8EF9-6D613BE8A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1326" y="735980"/>
            <a:ext cx="5194582" cy="1170879"/>
          </a:xfrm>
        </p:spPr>
        <p:txBody>
          <a:bodyPr/>
          <a:lstStyle/>
          <a:p>
            <a:r>
              <a:rPr lang="en-US" dirty="0"/>
              <a:t>Bridges Site page presenting information stored in the JSON file with images from the gallery</a:t>
            </a: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5F83F841-D517-3555-2F95-039218340D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6050" y="1996068"/>
            <a:ext cx="5189857" cy="3864982"/>
          </a:xfrm>
        </p:spPr>
      </p:pic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6D64AD99-B22C-CEA4-FC60-3E425ACF216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87415" y="847493"/>
            <a:ext cx="5189857" cy="4103647"/>
          </a:xfrm>
        </p:spPr>
      </p:pic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7E132D33-76D2-0CFB-7523-533AFC0C7788}"/>
              </a:ext>
            </a:extLst>
          </p:cNvPr>
          <p:cNvSpPr txBox="1">
            <a:spLocks/>
          </p:cNvSpPr>
          <p:nvPr/>
        </p:nvSpPr>
        <p:spPr>
          <a:xfrm>
            <a:off x="6187415" y="5174166"/>
            <a:ext cx="5194583" cy="68688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Site Gallery </a:t>
            </a:r>
          </a:p>
        </p:txBody>
      </p:sp>
    </p:spTree>
    <p:extLst>
      <p:ext uri="{BB962C8B-B14F-4D97-AF65-F5344CB8AC3E}">
        <p14:creationId xmlns:p14="http://schemas.microsoft.com/office/powerpoint/2010/main" val="3932491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678FA-24A2-03ED-5238-F065B4742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Vacancy Search Site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BEDFF-3A29-C223-8E85-187AE1D78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932" y="1583473"/>
            <a:ext cx="11092066" cy="514071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I created a simple Job Vacancy search site which allowed users to search for a specific job using keywords, and let them calculate their income for their chosen job. The site used JavaScript to search through a given Job Vacancies Database API, and to do the income calculations according to pre-selected parameters. </a:t>
            </a:r>
          </a:p>
        </p:txBody>
      </p:sp>
    </p:spTree>
    <p:extLst>
      <p:ext uri="{BB962C8B-B14F-4D97-AF65-F5344CB8AC3E}">
        <p14:creationId xmlns:p14="http://schemas.microsoft.com/office/powerpoint/2010/main" val="951958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E199F3E-0131-3A67-17D7-1224BF641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151" y="434898"/>
            <a:ext cx="3547533" cy="1650380"/>
          </a:xfrm>
        </p:spPr>
        <p:txBody>
          <a:bodyPr anchor="ctr"/>
          <a:lstStyle/>
          <a:p>
            <a:pPr algn="ctr"/>
            <a:r>
              <a:rPr lang="en-US" sz="2400" dirty="0"/>
              <a:t>Income Calculator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3E0BD21-A604-DB40-CEFC-279FB393F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3873" y="680225"/>
            <a:ext cx="7327751" cy="4223698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FF14EE-8F72-A711-0309-BB3238FE459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6E73E03-C48F-496E-BA17-B6B76C81E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079" y="2260738"/>
            <a:ext cx="3547534" cy="360031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4ABE089-AF83-6373-B6A2-BF0D12C4F766}"/>
              </a:ext>
            </a:extLst>
          </p:cNvPr>
          <p:cNvSpPr txBox="1"/>
          <p:nvPr/>
        </p:nvSpPr>
        <p:spPr>
          <a:xfrm>
            <a:off x="4783873" y="5018049"/>
            <a:ext cx="7327751" cy="120032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The standard structure of the Vacancies listing page with recent vacancies listed and search bar.</a:t>
            </a:r>
          </a:p>
        </p:txBody>
      </p:sp>
    </p:spTree>
    <p:extLst>
      <p:ext uri="{BB962C8B-B14F-4D97-AF65-F5344CB8AC3E}">
        <p14:creationId xmlns:p14="http://schemas.microsoft.com/office/powerpoint/2010/main" val="3146301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1C3D1-E3F3-7E88-4396-E6CF6322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Encountered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8B189-DCE8-D453-3363-943941133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051824"/>
            <a:ext cx="10554574" cy="4661209"/>
          </a:xfrm>
        </p:spPr>
        <p:txBody>
          <a:bodyPr>
            <a:normAutofit/>
          </a:bodyPr>
          <a:lstStyle/>
          <a:p>
            <a:r>
              <a:rPr lang="en-US" sz="2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Storing and reading information from a JSON file and implementing it in our React App.</a:t>
            </a:r>
          </a:p>
          <a:p>
            <a:r>
              <a:rPr lang="en-US" sz="2400" dirty="0">
                <a:solidFill>
                  <a:srgbClr val="FFFFFF"/>
                </a:solidFill>
                <a:latin typeface="Menlo" panose="020B0609030804020204" pitchFamily="49" charset="0"/>
              </a:rPr>
              <a:t>Collaborating on a shared project through Git, cloning and distributing our site directory.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Working within</a:t>
            </a:r>
            <a:r>
              <a:rPr lang="en-US" sz="2400" dirty="0">
                <a:solidFill>
                  <a:srgbClr val="FFFFFF"/>
                </a:solidFill>
                <a:latin typeface="Menlo" panose="020B0609030804020204" pitchFamily="49" charset="0"/>
              </a:rPr>
              <a:t> a given deadline to meet design requirements </a:t>
            </a:r>
            <a:r>
              <a:rPr lang="en-US" sz="2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</a:t>
            </a:r>
          </a:p>
          <a:p>
            <a:r>
              <a:rPr lang="en-US" sz="2400" dirty="0">
                <a:solidFill>
                  <a:srgbClr val="FFFFFF"/>
                </a:solidFill>
                <a:latin typeface="Menlo" panose="020B0609030804020204" pitchFamily="49" charset="0"/>
              </a:rPr>
              <a:t>A</a:t>
            </a:r>
            <a:r>
              <a:rPr lang="en-US" sz="2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dequately implementing API search functionality, and presenting the information to the user in a readable format.</a:t>
            </a:r>
          </a:p>
        </p:txBody>
      </p:sp>
    </p:spTree>
    <p:extLst>
      <p:ext uri="{BB962C8B-B14F-4D97-AF65-F5344CB8AC3E}">
        <p14:creationId xmlns:p14="http://schemas.microsoft.com/office/powerpoint/2010/main" val="35337711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126</TotalTime>
  <Words>373</Words>
  <Application>Microsoft Macintosh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Gothic</vt:lpstr>
      <vt:lpstr>Menlo</vt:lpstr>
      <vt:lpstr>Wingdings 2</vt:lpstr>
      <vt:lpstr>Quotable</vt:lpstr>
      <vt:lpstr>APTECH PROJECTS PRESENTATION</vt:lpstr>
      <vt:lpstr>Hello, my name is Sinclair Amachree</vt:lpstr>
      <vt:lpstr>What I Have Learned So Far</vt:lpstr>
      <vt:lpstr>My Projects</vt:lpstr>
      <vt:lpstr>Bridges Website </vt:lpstr>
      <vt:lpstr>PowerPoint Presentation</vt:lpstr>
      <vt:lpstr>Vacancy Search Site</vt:lpstr>
      <vt:lpstr>Income Calculator</vt:lpstr>
      <vt:lpstr>Difficulties Encountered</vt:lpstr>
      <vt:lpstr>What I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APTECH PROJECTS PRESENTATION</dc:title>
  <dc:creator>Microsoft Office User</dc:creator>
  <cp:lastModifiedBy>Microsoft Office User</cp:lastModifiedBy>
  <cp:revision>1</cp:revision>
  <dcterms:created xsi:type="dcterms:W3CDTF">2025-05-09T10:13:27Z</dcterms:created>
  <dcterms:modified xsi:type="dcterms:W3CDTF">2025-05-09T12:20:07Z</dcterms:modified>
</cp:coreProperties>
</file>

<file path=docProps/thumbnail.jpeg>
</file>